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56" r:id="rId3"/>
    <p:sldId id="257" r:id="rId4"/>
    <p:sldId id="258" r:id="rId5"/>
    <p:sldId id="270" r:id="rId6"/>
    <p:sldId id="269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75" r:id="rId16"/>
    <p:sldId id="274" r:id="rId17"/>
    <p:sldId id="271" r:id="rId18"/>
    <p:sldId id="26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4" autoAdjust="0"/>
    <p:restoredTop sz="94660"/>
  </p:normalViewPr>
  <p:slideViewPr>
    <p:cSldViewPr>
      <p:cViewPr>
        <p:scale>
          <a:sx n="75" d="100"/>
          <a:sy n="75" d="100"/>
        </p:scale>
        <p:origin x="-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8B69-B391-4896-A6AA-385D94798BA9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650BE-CAE2-41CA-A26B-A858C16E8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650BE-CAE2-41CA-A26B-A858C16E8C3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3825-092A-4448-8999-AD3F5FE27958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BCCA-E661-42C4-B890-2075223B5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1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Министерство здравоохранения Республики Татарстан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www.minzdrav.tatar.ru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850112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Календарь открытий 2010 года</a:t>
            </a:r>
          </a:p>
        </p:txBody>
      </p:sp>
      <p:pic>
        <p:nvPicPr>
          <p:cNvPr id="16385" name="Picture 1" descr="C:\Гульнара\гульнара\фото\соудистый ркб\1sc.jpg"/>
          <p:cNvPicPr>
            <a:picLocks noChangeAspect="1" noChangeArrowheads="1"/>
          </p:cNvPicPr>
          <p:nvPr/>
        </p:nvPicPr>
        <p:blipFill>
          <a:blip r:embed="rId3"/>
          <a:srcRect l="15000" r="16250" b="21804"/>
          <a:stretch>
            <a:fillRect/>
          </a:stretch>
        </p:blipFill>
        <p:spPr bwMode="auto">
          <a:xfrm>
            <a:off x="214282" y="785795"/>
            <a:ext cx="2571768" cy="194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Гульнара\гульнара\фото\31.01.2010 КОД МРН\IMG_9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214818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Гульнара\гульнара\фото\БСМП\dsc2504.jpg"/>
          <p:cNvPicPr>
            <a:picLocks noChangeAspect="1" noChangeArrowheads="1"/>
          </p:cNvPicPr>
          <p:nvPr/>
        </p:nvPicPr>
        <p:blipFill>
          <a:blip r:embed="rId5"/>
          <a:srcRect b="11428"/>
          <a:stretch>
            <a:fillRect/>
          </a:stretch>
        </p:blipFill>
        <p:spPr bwMode="auto">
          <a:xfrm>
            <a:off x="5667416" y="857232"/>
            <a:ext cx="3119426" cy="19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Гульнара\гульнара\фото\бугульма травмоцентр\1106_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143380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Сосудистый центр на базе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Зеленодольской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ЦРБ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http://minzdrav.tatar.ru/file/photoreport/view_211943_128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0859" y="986058"/>
            <a:ext cx="3450099" cy="23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8" descr="http://minzdrav.tatar.ru/file/photoreport/view_211943_1286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876" y="3552206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 descr="http://minzdrav.tatar.ru/file/photoreport/view_211943_1286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52206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4" name="Picture 12" descr="http://minzdrav.tatar.ru/file/photoreport/view_211943_1286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363" y="986058"/>
            <a:ext cx="3450099" cy="23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6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 rot="486567">
            <a:off x="7685555" y="1282821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октябрь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Октябрь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Сосудистый центр на базе РКБ №2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minzdrav.tatar.ru/file/photoreport/view_218681_133921.jpg"/>
          <p:cNvPicPr>
            <a:picLocks noChangeAspect="1" noChangeArrowheads="1"/>
          </p:cNvPicPr>
          <p:nvPr/>
        </p:nvPicPr>
        <p:blipFill>
          <a:blip r:embed="rId2"/>
          <a:srcRect l="14955" r="11339" b="781"/>
          <a:stretch>
            <a:fillRect/>
          </a:stretch>
        </p:blipFill>
        <p:spPr bwMode="auto">
          <a:xfrm>
            <a:off x="4786314" y="928670"/>
            <a:ext cx="278608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minzdrav.tatar.ru/file/photoreport/view_218681_133942.jpg"/>
          <p:cNvPicPr>
            <a:picLocks noChangeAspect="1" noChangeArrowheads="1"/>
          </p:cNvPicPr>
          <p:nvPr/>
        </p:nvPicPr>
        <p:blipFill>
          <a:blip r:embed="rId3"/>
          <a:srcRect b="8505"/>
          <a:stretch>
            <a:fillRect/>
          </a:stretch>
        </p:blipFill>
        <p:spPr bwMode="auto">
          <a:xfrm>
            <a:off x="285720" y="909000"/>
            <a:ext cx="4024295" cy="244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minzdrav.tatar.ru/file/photoreport/view_218681_133944.jpg"/>
          <p:cNvPicPr>
            <a:picLocks noChangeAspect="1" noChangeArrowheads="1"/>
          </p:cNvPicPr>
          <p:nvPr/>
        </p:nvPicPr>
        <p:blipFill>
          <a:blip r:embed="rId4"/>
          <a:srcRect b="8718"/>
          <a:stretch>
            <a:fillRect/>
          </a:stretch>
        </p:blipFill>
        <p:spPr bwMode="auto">
          <a:xfrm>
            <a:off x="5790580" y="4071942"/>
            <a:ext cx="305982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http://minzdrav.tatar.ru/file/photoreport/view_218681_1339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598" y="4272206"/>
            <a:ext cx="270676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5" name="Picture 9" descr="C:\Гульнара\гульнара\фото\соудистый ркб\IMG_27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9256" y="3552206"/>
            <a:ext cx="16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7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 rot="486567">
            <a:off x="7685555" y="1282821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октябрь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Октябрь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Травмоцентр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II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уровня на базе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Бугульминской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ЦРБ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Фото пресс-службы Государственного Совета РТ"/>
          <p:cNvPicPr>
            <a:picLocks noChangeAspect="1" noChangeArrowheads="1"/>
          </p:cNvPicPr>
          <p:nvPr/>
        </p:nvPicPr>
        <p:blipFill>
          <a:blip r:embed="rId2"/>
          <a:srcRect r="13065" b="781"/>
          <a:stretch>
            <a:fillRect/>
          </a:stretch>
        </p:blipFill>
        <p:spPr bwMode="auto">
          <a:xfrm>
            <a:off x="285720" y="857232"/>
            <a:ext cx="32861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Фото пресс-службы Государственного Совета РТ"/>
          <p:cNvPicPr>
            <a:picLocks noChangeAspect="1" noChangeArrowheads="1"/>
          </p:cNvPicPr>
          <p:nvPr/>
        </p:nvPicPr>
        <p:blipFill>
          <a:blip r:embed="rId3"/>
          <a:srcRect r="26459" b="-2054"/>
          <a:stretch>
            <a:fillRect/>
          </a:stretch>
        </p:blipFill>
        <p:spPr bwMode="auto">
          <a:xfrm>
            <a:off x="4506776" y="857232"/>
            <a:ext cx="27798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Фото пресс-службы Государственного Совета 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571876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Фото пресс-службы Государственного Совета 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934" y="3552206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6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 rot="486567">
            <a:off x="7754677" y="1282821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ноябрь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Ноябрь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Больница скорой медицинской помощи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г.Набережные Челны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Фото Р.Кадыр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79899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C:\Гульнара\гульнара\фото\бсмп челны\IMG_9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934" y="837562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C:\Гульнара\гульнара\фото\БСМП\dsc2586.jpg"/>
          <p:cNvPicPr>
            <a:picLocks noChangeAspect="1" noChangeArrowheads="1"/>
          </p:cNvPicPr>
          <p:nvPr/>
        </p:nvPicPr>
        <p:blipFill>
          <a:blip r:embed="rId4"/>
          <a:srcRect l="8363" r="16372" b="18761"/>
          <a:stretch>
            <a:fillRect/>
          </a:stretch>
        </p:blipFill>
        <p:spPr bwMode="auto">
          <a:xfrm>
            <a:off x="4429124" y="928670"/>
            <a:ext cx="321471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1" name="Picture 7" descr="C:\Гульнара\гульнара\фото\бсмп жуков\БСМП Жуков\print_236702_1423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36" y="3571876"/>
            <a:ext cx="379633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6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658785" y="1282821"/>
            <a:ext cx="166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декабрь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Декабрь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Сосудистый центр на базе РКБ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minzdrav.tatar.ru/file/photoreport/view_243901_145029.jpg"/>
          <p:cNvPicPr>
            <a:picLocks noChangeAspect="1" noChangeArrowheads="1"/>
          </p:cNvPicPr>
          <p:nvPr/>
        </p:nvPicPr>
        <p:blipFill>
          <a:blip r:embed="rId2"/>
          <a:srcRect b="8505"/>
          <a:stretch>
            <a:fillRect/>
          </a:stretch>
        </p:blipFill>
        <p:spPr bwMode="auto">
          <a:xfrm>
            <a:off x="283306" y="837562"/>
            <a:ext cx="3464104" cy="237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minzdrav.tatar.ru/file/photoreport/view_243901_145033.jpg"/>
          <p:cNvPicPr>
            <a:picLocks noChangeAspect="1" noChangeArrowheads="1"/>
          </p:cNvPicPr>
          <p:nvPr/>
        </p:nvPicPr>
        <p:blipFill>
          <a:blip r:embed="rId3"/>
          <a:srcRect b="8505"/>
          <a:stretch>
            <a:fillRect/>
          </a:stretch>
        </p:blipFill>
        <p:spPr bwMode="auto">
          <a:xfrm>
            <a:off x="4143372" y="837562"/>
            <a:ext cx="3500462" cy="240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4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658785" y="1282821"/>
            <a:ext cx="166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декабрь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Декабрь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Открытие приемного отделения сосудистого центра РКБ"/>
          <p:cNvPicPr>
            <a:picLocks noChangeAspect="1" noChangeArrowheads="1"/>
          </p:cNvPicPr>
          <p:nvPr/>
        </p:nvPicPr>
        <p:blipFill>
          <a:blip r:embed="rId5"/>
          <a:srcRect b="11666"/>
          <a:stretch>
            <a:fillRect/>
          </a:stretch>
        </p:blipFill>
        <p:spPr bwMode="auto">
          <a:xfrm>
            <a:off x="4911657" y="3571876"/>
            <a:ext cx="380374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Открытие приемного отделения сосудистого центра РКБ"/>
          <p:cNvPicPr>
            <a:picLocks noChangeAspect="1" noChangeArrowheads="1"/>
          </p:cNvPicPr>
          <p:nvPr/>
        </p:nvPicPr>
        <p:blipFill>
          <a:blip r:embed="rId6"/>
          <a:srcRect b="8505"/>
          <a:stretch>
            <a:fillRect/>
          </a:stretch>
        </p:blipFill>
        <p:spPr bwMode="auto">
          <a:xfrm>
            <a:off x="426183" y="3623644"/>
            <a:ext cx="3464103" cy="237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Женская консультация при поликлинике №1 г. Казань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2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658785" y="1282821"/>
            <a:ext cx="166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декабрь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Декабрь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metshin.ru/sites/default/files/imagecache/slider_view_normal_w576_h379/Foto_Ponkin_D-7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928670"/>
            <a:ext cx="1928826" cy="270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metshin.ru/sites/default/files/imagecache/slider_view_normal_w576_h379/Foto_Ponkin_D-7902.jpg"/>
          <p:cNvPicPr>
            <a:picLocks noChangeAspect="1" noChangeArrowheads="1"/>
          </p:cNvPicPr>
          <p:nvPr/>
        </p:nvPicPr>
        <p:blipFill>
          <a:blip r:embed="rId4"/>
          <a:srcRect t="19700"/>
          <a:stretch>
            <a:fillRect/>
          </a:stretch>
        </p:blipFill>
        <p:spPr bwMode="auto">
          <a:xfrm>
            <a:off x="4500562" y="4105305"/>
            <a:ext cx="3810956" cy="203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metshin.ru/sites/default/files/imagecache/slider_view_normal_w576_h379/Foto_Ponkin_D-7913.jpg"/>
          <p:cNvPicPr>
            <a:picLocks noChangeAspect="1" noChangeArrowheads="1"/>
          </p:cNvPicPr>
          <p:nvPr/>
        </p:nvPicPr>
        <p:blipFill>
          <a:blip r:embed="rId5"/>
          <a:srcRect t="21768"/>
          <a:stretch>
            <a:fillRect/>
          </a:stretch>
        </p:blipFill>
        <p:spPr bwMode="auto">
          <a:xfrm>
            <a:off x="1243929" y="3605239"/>
            <a:ext cx="2165996" cy="253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В Казани открылась обновленная женская консультация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928670"/>
            <a:ext cx="3424235" cy="228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Травмоцентр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III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уровня на базе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Бавлинской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ЦРБ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2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658785" y="1282821"/>
            <a:ext cx="166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декабрь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Декабрь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Гульнара\гульнара\фото\травмцентр бавлы\Изображение 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899802" cy="259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Гульнара\гульнара\фото\травмцентр бавлы\Изображение 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357430"/>
            <a:ext cx="3393269" cy="2262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Гульнара\гульнара\фото\травмцентр бавлы\Изображение 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857628"/>
            <a:ext cx="342902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Детский Центр здоровья на базе ДРКБ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открытие цен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5794"/>
            <a:ext cx="33630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 descr="http://www.drkbmzrt.ru/image/downloads/img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52206"/>
            <a:ext cx="33630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7" descr="http://www.drkbmzrt.ru/image/downloads/img_2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52206"/>
            <a:ext cx="336308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5" name="Picture 9" descr="http://www.drkbmzrt.ru/image/downloads/new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04" y="1071546"/>
            <a:ext cx="239999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6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486567">
            <a:off x="7658785" y="1282821"/>
            <a:ext cx="166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декабрь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Декабрь 2010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Отделение медицинского освидетельствования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иностранных граждан на базе РККВД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tatkvd.ru/upload/DSC02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84" y="857233"/>
            <a:ext cx="5400000" cy="3113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minzdrav.tatar.ru/file/photoreport/view_247141_146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428868"/>
            <a:ext cx="24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4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486567">
            <a:off x="7658102" y="1275629"/>
            <a:ext cx="1668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декабрь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Декабрь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642918"/>
            <a:ext cx="87154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2010 году Минздравом республики было уделено большое внимание укреплению материально-технической базы учреждений здравоохранения, их реконструкции и модернизации.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течение года введено в строй 8 объектов общей мощностью  885 коек и 774 посещений в смену. Построено и реконструировано 62 342,2 кв.м  площадей.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крупные реализованные проекты 2010 года - реконструкция Больницы скорой медицинской помощи в г.Набережные Челны, реконструкция бывшей городской больницы №8 в пос.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Дербышки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 стационар Республиканского клинического противотуберкулезного диспансера, строительство лабораторного корпуса Республиканского центра по профилактике и борьбе со СПИД и инфекционными заболеваниями, создание поликлинического отделения ГУЗ «Республиканский клинический онкологический диспансер» в г.Альметьевске (реконструкция инфекционной больницы), пристрой к городской больнице №2 г.Казани (отделение гинекологии, женская консультация), женская консультация городской больницы №7 в г.Казани, создание сосудистого центра на базе МБУЗ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Зеленодольская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ЦРБ».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Также в 2010 году были отремонтированы акушерский корпус Республиканской клинической больницы №3, Госпитали для ветеранов войн в гг.Казань и Набережные Челны, здание для размещения диспетчерского центра МЗ РТ и Республиканского медицинского информационно-аналитического центра, помещения для организации сосудистых центров в Республиканской клинической больнице,  Республиканской клинической больнице №2, Межрегиональном клинико-диагностическом центре,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 здоровья  Детской республиканской клинической больницы, Республиканский дом ребенка специализированный, филиал и раздаточный пункт детской молочной кухни «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Шатлык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в г.Казани,  женская консультация городской поликлиники №1  г.Казани, стационар детской городской клинической больницы №7  в г.Казани,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этап амбулаторно-поликлинического медицинского комплекса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мкр.Мирный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г.Зеленодольска.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 рамках программы совершенствования организации медицинской помощи пострадавшим при ДТП на федеральной трассе М–5 «Урал» выполнен капитальный ремонт и открыты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травмоцентры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уровня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Бугульминской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центральной районной больнице и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уровня - в 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Бавлинской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центральной районной больнице. 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Республиканском клиническом кожно-венерологическом диспансере в поликлиническом отделении №3 проведен капитальный ремонт помещений для отделения медицинского освидетельствования иностранных граждан.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Укрепление материально-технической базы учреждений здравоохранения – один из главных приоритетов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Госпиталь для ветеранов войн г.Казани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Май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C:\Гульнара\гульнара\фото\госпиталь Казань\6 мая 2010 ТРИ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586" y="909000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C:\Гульнара\гульнара\фото\госпиталь Казань\6 мая 2010 ТРИ 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702" y="3695082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2" name="Picture 8" descr="http://minzdrav.tatar.ru/file/photoreport/view_157801_96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196" y="928670"/>
            <a:ext cx="378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3" name="Picture 9" descr="C:\Гульнара\гульнара\фото\госпиталь Казань\Изображение 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695082"/>
            <a:ext cx="168238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4" name="Picture 10" descr="C:\Гульнара\гульнара\фото\госпиталь Казань\Изображение 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912" y="3695082"/>
            <a:ext cx="168238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7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 rot="486567">
            <a:off x="8038407" y="1282821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Госпиталь для ветеранов войн г.Набережные Челны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Гульнара\гульнара\фото\госпиталь челны\внешний вид здания.jpg"/>
          <p:cNvPicPr>
            <a:picLocks noChangeAspect="1" noChangeArrowheads="1"/>
          </p:cNvPicPr>
          <p:nvPr/>
        </p:nvPicPr>
        <p:blipFill>
          <a:blip r:embed="rId2"/>
          <a:srcRect l="27021"/>
          <a:stretch>
            <a:fillRect/>
          </a:stretch>
        </p:blipFill>
        <p:spPr bwMode="auto">
          <a:xfrm>
            <a:off x="347318" y="785794"/>
            <a:ext cx="366587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C:\Гульнара\гульнара\фото\госпиталь челны\палата для колясочников сан узел.jpg"/>
          <p:cNvPicPr>
            <a:picLocks noChangeAspect="1" noChangeArrowheads="1"/>
          </p:cNvPicPr>
          <p:nvPr/>
        </p:nvPicPr>
        <p:blipFill>
          <a:blip r:embed="rId3"/>
          <a:srcRect l="14895" r="17016"/>
          <a:stretch>
            <a:fillRect/>
          </a:stretch>
        </p:blipFill>
        <p:spPr bwMode="auto">
          <a:xfrm>
            <a:off x="3071802" y="3623644"/>
            <a:ext cx="228601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1" name="Picture 5" descr="C:\Гульнара\гульнара\фото\госпиталь челны\пост медсест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643314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5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 rot="486567">
            <a:off x="8038407" y="1282821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Май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Гульнара\гульнара\фото\госпиталь челны\вестибюль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628787"/>
            <a:ext cx="2714644" cy="2514857"/>
          </a:xfrm>
          <a:prstGeom prst="rect">
            <a:avLst/>
          </a:prstGeom>
          <a:noFill/>
        </p:spPr>
      </p:pic>
      <p:pic>
        <p:nvPicPr>
          <p:cNvPr id="1029" name="Picture 5" descr="http://i1.tatar-inform.ru/image/2010/05/minnihanov_posetil_gospital_veteranov1.jpg"/>
          <p:cNvPicPr>
            <a:picLocks noChangeAspect="1" noChangeArrowheads="1"/>
          </p:cNvPicPr>
          <p:nvPr/>
        </p:nvPicPr>
        <p:blipFill>
          <a:blip r:embed="rId7"/>
          <a:srcRect l="5302" r="9470"/>
          <a:stretch>
            <a:fillRect/>
          </a:stretch>
        </p:blipFill>
        <p:spPr bwMode="auto">
          <a:xfrm>
            <a:off x="4286248" y="785794"/>
            <a:ext cx="3214710" cy="2524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Акушерское отделение РКБ №3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Посещение Президентом Республики Татарстан Р.Н.Миннихановым акушерского отделения ГМУ Республиканская клиническая больница №3. фото Р.Кадыро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44" y="1071546"/>
            <a:ext cx="378947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Посещение Президентом Республики Татарстан Р.Н.Миннихановым акушерского отделения ГМУ Республиканская клиническая больница №3. фото Р.Кадырова."/>
          <p:cNvPicPr>
            <a:picLocks noChangeAspect="1" noChangeArrowheads="1"/>
          </p:cNvPicPr>
          <p:nvPr/>
        </p:nvPicPr>
        <p:blipFill>
          <a:blip r:embed="rId3"/>
          <a:srcRect r="14545" b="781"/>
          <a:stretch>
            <a:fillRect/>
          </a:stretch>
        </p:blipFill>
        <p:spPr bwMode="auto">
          <a:xfrm>
            <a:off x="4143372" y="1091216"/>
            <a:ext cx="364333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Посещение Президентом Республики Татарстан Р.Н.Миннихановым акушерского отделения ГМУ Республиканская клиническая больница №3. фото Р.Кадырова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70676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8" descr="Посещение Президентом Республики Татарстан Р.Н.Миннихановым акушерского отделения ГМУ Республиканская клиническая больница №3. фото Р.Кадырова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71942"/>
            <a:ext cx="270676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0" name="Picture 10" descr="Посещение Президентом Республики Татарстан Р.Н.Миннихановым акушерского отделения ГМУ Республиканская клиническая больница №3. фото Р.Кадырова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364" y="4071942"/>
            <a:ext cx="27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7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917380" y="128282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июнь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Июнь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Филиал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 раздаточный пункт детской молочной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кухни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Шатлык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г.Казани</a:t>
            </a:r>
          </a:p>
        </p:txBody>
      </p:sp>
      <p:pic>
        <p:nvPicPr>
          <p:cNvPr id="28674" name="Picture 2" descr="http://www.metshin.ru/sites/default/files/imagecache/slider_view_normal_w576_h379/photogalery/p_1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0577" y="3695082"/>
            <a:ext cx="37833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www.metshin.ru/sites/default/files/imagecache/slider_view_normal_w576_h379/photogalery/p_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695082"/>
            <a:ext cx="168221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www.metshin.ru/sites/default/files/imagecache/slider_view_normal_w576_h379/photogalery/p_1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3387" y="928670"/>
            <a:ext cx="37833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5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486567">
            <a:off x="7917380" y="128282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июнь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zdravo-russia.ru/images/ph/j/jr/i_jrfuiy752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049" y="928670"/>
            <a:ext cx="3430888" cy="2571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Июнь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Новый корпус больницы №2 г.Казань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372"/>
            <a:ext cx="91440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Июнь 2010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www.metshin.ru/sites/default/files/imagecache/slider_view_normal_w576_h379/photogalery/p_1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37833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 descr="http://www.metshin.ru/sites/default/files/imagecache/slider_view_normal_w576_h379/photogalery/p_1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00438"/>
            <a:ext cx="37833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30" name="Picture 6" descr="http://www.metshin.ru/sites/default/files/imagecache/slider_view_normal_w576_h379/photogalery/p_13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78332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5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486567">
            <a:off x="7917380" y="128282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июнь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Диспетчерский центр МЗ РТ и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Республиканский информационно-аналитический центр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Июль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minzdrav.tatar.ru/file/photoreport/view_192522_114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72" y="785794"/>
            <a:ext cx="3780000" cy="2520000"/>
          </a:xfrm>
          <a:prstGeom prst="rect">
            <a:avLst/>
          </a:prstGeom>
          <a:noFill/>
        </p:spPr>
      </p:pic>
      <p:pic>
        <p:nvPicPr>
          <p:cNvPr id="16390" name="Picture 6" descr="http://minzdrav.tatar.ru/file/photoreport/view_192522_114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3994314" cy="2662876"/>
          </a:xfrm>
          <a:prstGeom prst="rect">
            <a:avLst/>
          </a:prstGeom>
          <a:noFill/>
        </p:spPr>
      </p:pic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4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924882" y="1282821"/>
            <a:ext cx="1136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июль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33286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6980" y="785794"/>
            <a:ext cx="335973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http://minzdrav.tatar.ru/file/photoreport/view_192522_114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810" y="757695"/>
            <a:ext cx="3780000" cy="2520000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000528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Филиал Республиканского онкологического диспансера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 г.Альметьевск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Фото Пресс-службы Президента Республики Татарс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639" y="766124"/>
            <a:ext cx="379899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Фото Пресс-службы Президента Республики Татарстан"/>
          <p:cNvPicPr>
            <a:picLocks noChangeAspect="1" noChangeArrowheads="1"/>
          </p:cNvPicPr>
          <p:nvPr/>
        </p:nvPicPr>
        <p:blipFill>
          <a:blip r:embed="rId3"/>
          <a:srcRect r="24446" b="-2835"/>
          <a:stretch>
            <a:fillRect/>
          </a:stretch>
        </p:blipFill>
        <p:spPr bwMode="auto">
          <a:xfrm>
            <a:off x="4643438" y="766124"/>
            <a:ext cx="2870301" cy="259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Фото Пресс-службы Президента Республики Татарста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643314"/>
            <a:ext cx="3000396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Фото Пресс-службы Президента Республики Татарстан"/>
          <p:cNvPicPr>
            <a:picLocks noChangeAspect="1" noChangeArrowheads="1"/>
          </p:cNvPicPr>
          <p:nvPr/>
        </p:nvPicPr>
        <p:blipFill>
          <a:blip r:embed="rId5"/>
          <a:srcRect r="43750" b="-3644"/>
          <a:stretch>
            <a:fillRect/>
          </a:stretch>
        </p:blipFill>
        <p:spPr bwMode="auto">
          <a:xfrm>
            <a:off x="3653190" y="3643314"/>
            <a:ext cx="206181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Фото Пресс-службы Президента Республики Татарст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7" y="3643314"/>
            <a:ext cx="323086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7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596588" y="1282821"/>
            <a:ext cx="179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сентябрь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Сентябрь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Женская консультация при больнице №7 г.Казань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http://aug32.hole.ru/images/about/chasy32.jpg"/>
          <p:cNvPicPr>
            <a:picLocks noChangeAspect="1" noChangeArrowheads="1"/>
          </p:cNvPicPr>
          <p:nvPr/>
        </p:nvPicPr>
        <p:blipFill>
          <a:blip r:embed="rId2"/>
          <a:srcRect l="10938" t="4688" r="13540" b="4687"/>
          <a:stretch>
            <a:fillRect/>
          </a:stretch>
        </p:blipFill>
        <p:spPr bwMode="auto">
          <a:xfrm>
            <a:off x="7929587" y="71414"/>
            <a:ext cx="114300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 rot="486567">
            <a:off x="7596588" y="1282821"/>
            <a:ext cx="1792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сентябрь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Сентябрь 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В Казани открылась новая женская консульт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3352797" cy="223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www.metshin.ru/sites/default/files/imagecache/slider_view_normal_w576_h379/photogalery/p_1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490923" cy="232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://www.metshin.ru/sites/default/files/imagecache/slider_view_normal_w576_h379/photogalery/p_14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21992"/>
            <a:ext cx="3286148" cy="2192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http://www.metshin.ru/sites/default/files/imagecache/slider_view_normal_w576_h379/photogalery/p_14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7" y="3714752"/>
            <a:ext cx="3500462" cy="233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231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Открытия 2010</dc:title>
  <dc:creator>Sabirova</dc:creator>
  <cp:lastModifiedBy>Sabirova</cp:lastModifiedBy>
  <cp:revision>50</cp:revision>
  <dcterms:created xsi:type="dcterms:W3CDTF">2011-01-17T10:34:48Z</dcterms:created>
  <dcterms:modified xsi:type="dcterms:W3CDTF">2011-01-19T11:35:21Z</dcterms:modified>
</cp:coreProperties>
</file>